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Noto Sans JP" panose="020B0200000000000000" pitchFamily="50" charset="-128"/>
      <p:regular r:id="rId3"/>
      <p:bold r:id="rId4"/>
    </p:embeddedFont>
    <p:embeddedFont>
      <p:font typeface="Noto Sans JP Bold" panose="020B0200000000000000" pitchFamily="50" charset="-128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2635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ollege@manabi.pref.hokkaido.jp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99058"/>
              </p:ext>
            </p:extLst>
          </p:nvPr>
        </p:nvGraphicFramePr>
        <p:xfrm>
          <a:off x="606439" y="1593913"/>
          <a:ext cx="6356647" cy="4990664"/>
        </p:xfrm>
        <a:graphic>
          <a:graphicData uri="http://schemas.openxmlformats.org/drawingml/2006/table">
            <a:tbl>
              <a:tblPr/>
              <a:tblGrid>
                <a:gridCol w="1540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5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368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ja-JP" altLang="en-US" sz="1100" dirty="0"/>
                        <a:t>　　　　　　　　　　　　　　　</a:t>
                      </a: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16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出品テーマ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126409" y="433417"/>
            <a:ext cx="540077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 spc="619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まなびの発表展出品申込書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37164" y="7323066"/>
            <a:ext cx="2728051" cy="26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spc="412" dirty="0" err="1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確認事項</a:t>
            </a:r>
            <a:endParaRPr lang="en-US" sz="1600" b="1" spc="412" dirty="0">
              <a:solidFill>
                <a:srgbClr val="000000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3965" y="7665505"/>
            <a:ext cx="6340921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252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1・募集要項の注意点について確認をいただけましたか？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8190" y="9309100"/>
            <a:ext cx="6928310" cy="161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spc="198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お申込み受付後、出品方法等について事務局からご連絡いたします</a:t>
            </a: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  <a:p>
            <a:pPr algn="just">
              <a:lnSpc>
                <a:spcPts val="1540"/>
              </a:lnSpc>
            </a:pPr>
            <a:r>
              <a:rPr lang="en-US" sz="1100" spc="198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事務局からの連絡は、下記の電話番号またはメールアドレスからお送りしますので</a:t>
            </a: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、</a:t>
            </a:r>
          </a:p>
          <a:p>
            <a:pPr algn="just">
              <a:lnSpc>
                <a:spcPts val="1540"/>
              </a:lnSpc>
            </a:pPr>
            <a:r>
              <a:rPr lang="en-US" sz="1100" spc="198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着信・受信がありました際には、ご対応くださいますようお願いいたします</a:t>
            </a: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  <a:p>
            <a:pPr algn="just">
              <a:lnSpc>
                <a:spcPts val="1540"/>
              </a:lnSpc>
            </a:pP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【道民カレッジ事務局】</a:t>
            </a:r>
          </a:p>
          <a:p>
            <a:pPr algn="just">
              <a:lnSpc>
                <a:spcPts val="1540"/>
              </a:lnSpc>
            </a:pP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TEL　　011-204-5780</a:t>
            </a:r>
          </a:p>
          <a:p>
            <a:pPr algn="just">
              <a:lnSpc>
                <a:spcPts val="1540"/>
              </a:lnSpc>
            </a:pPr>
            <a:r>
              <a:rPr lang="en-US" sz="1100" spc="198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メール</a:t>
            </a:r>
            <a:r>
              <a:rPr lang="en-US" sz="1100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</a:t>
            </a:r>
            <a:r>
              <a:rPr lang="en-US" sz="1100" u="sng" spc="198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  <a:hlinkClick r:id="rId2" tooltip="mailto:college@manabi.pref.hokkaido.jp"/>
              </a:rPr>
              <a:t>college@manabi.pref.hokkaido.jp</a:t>
            </a:r>
          </a:p>
          <a:p>
            <a:pPr algn="just">
              <a:lnSpc>
                <a:spcPts val="1820"/>
              </a:lnSpc>
            </a:pPr>
            <a:endParaRPr lang="en-US" sz="1100" u="sng" spc="198" dirty="0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  <a:hlinkClick r:id="rId2" tooltip="mailto:college@manabi.pref.hokkaido.jp"/>
            </a:endParaRPr>
          </a:p>
          <a:p>
            <a:pPr algn="just">
              <a:lnSpc>
                <a:spcPts val="1960"/>
              </a:lnSpc>
              <a:spcBef>
                <a:spcPct val="0"/>
              </a:spcBef>
            </a:pPr>
            <a:endParaRPr lang="en-US" sz="1100" u="sng" spc="198" dirty="0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  <a:hlinkClick r:id="rId2" tooltip="mailto:college@manabi.pref.hokkaido.jp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0083" y="7957318"/>
            <a:ext cx="5806289" cy="118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（１） </a:t>
            </a:r>
            <a:r>
              <a:rPr lang="en-US" sz="708" spc="127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展示方法、配置等について事務局が調整します</a:t>
            </a:r>
            <a:endParaRPr lang="en-US" sz="708" spc="127" dirty="0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（２）展示期間中の作品等の管理には十分配慮します。天災その他やむを得ない事情による破損、汚損等については、主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　　</a:t>
            </a:r>
            <a:r>
              <a:rPr lang="en-US" sz="708" spc="127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催者は責任を負いかねない場合がございます。ご了承の上、出品をお願い致します</a:t>
            </a: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　　（</a:t>
            </a:r>
            <a:r>
              <a:rPr lang="en-US" sz="708" spc="127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壊れやすい作品についてはガラスケースでの展示が可能です。お申し込みの際にご相談ください</a:t>
            </a: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）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（３）展示内容が本企画の趣旨にそぐわない場合や、第三者の権利を侵害するおそれがある場合は、出品をお断りする　　　　　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　　</a:t>
            </a:r>
            <a:r>
              <a:rPr lang="en-US" sz="708" spc="127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とがあります</a:t>
            </a: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（４）第三者が写っている写真、著作物等を展示する場合は、出品者の責任において必要な許諾を得た上での出品をお願</a:t>
            </a:r>
          </a:p>
          <a:p>
            <a:pPr algn="l">
              <a:lnSpc>
                <a:spcPts val="1204"/>
              </a:lnSpc>
            </a:pP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　　</a:t>
            </a:r>
            <a:r>
              <a:rPr lang="en-US" sz="708" spc="127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い致します</a:t>
            </a:r>
            <a:r>
              <a:rPr lang="en-US" sz="708" spc="127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19755" y="1191607"/>
            <a:ext cx="624270" cy="15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99"/>
              </a:lnSpc>
              <a:spcBef>
                <a:spcPct val="0"/>
              </a:spcBef>
            </a:pPr>
            <a:r>
              <a:rPr lang="en-US" sz="999" b="1" spc="257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記入日: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6914" y="6651252"/>
            <a:ext cx="6331396" cy="32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spc="257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※ご記入いただいた情報は、個人情報保護方針に基づきサービスのお知らせのみに使用</a:t>
            </a:r>
          </a:p>
          <a:p>
            <a:pPr algn="l">
              <a:lnSpc>
                <a:spcPts val="1399"/>
              </a:lnSpc>
              <a:spcBef>
                <a:spcPct val="0"/>
              </a:spcBef>
            </a:pPr>
            <a:r>
              <a:rPr lang="en-US" sz="999" spc="257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いたします。第三者機関への提供は行いません。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742" y="2730596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653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生年月日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56930" y="2743565"/>
            <a:ext cx="2094995" cy="207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年　　　 月　　　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58826" y="2730596"/>
            <a:ext cx="633183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( 西暦 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58826" y="3231060"/>
            <a:ext cx="1582217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〒　　　　ー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14666" y="4089664"/>
            <a:ext cx="4359183" cy="200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ー　　　　　　　　　ー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27184" y="2730596"/>
            <a:ext cx="276816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ja-JP" altLang="en-US" sz="1199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　　</a:t>
            </a:r>
            <a:endParaRPr lang="en-US" sz="1199" dirty="0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87742" y="2066983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959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氏　 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7742" y="1621781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698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ふりがな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7742" y="3410130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959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現住所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7742" y="4089664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b="1" u="none" strike="noStrike" spc="653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電話番号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7742" y="4773559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959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携帯電話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87742" y="5457454"/>
            <a:ext cx="1181071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 spc="959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メール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44025" y="1191607"/>
            <a:ext cx="1811329" cy="165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399"/>
              </a:lnSpc>
              <a:spcBef>
                <a:spcPct val="0"/>
              </a:spcBef>
            </a:pPr>
            <a:r>
              <a:rPr lang="en-US" sz="999" b="1" spc="257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年   　月  　 日</a:t>
            </a:r>
          </a:p>
        </p:txBody>
      </p:sp>
      <p:sp>
        <p:nvSpPr>
          <p:cNvPr id="25" name="AutoShape 25"/>
          <p:cNvSpPr/>
          <p:nvPr/>
        </p:nvSpPr>
        <p:spPr>
          <a:xfrm>
            <a:off x="596914" y="1865426"/>
            <a:ext cx="6366172" cy="0"/>
          </a:xfrm>
          <a:prstGeom prst="line">
            <a:avLst/>
          </a:prstGeom>
          <a:ln w="95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4934261" y="2498320"/>
            <a:ext cx="0" cy="6814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5854218" y="2498320"/>
            <a:ext cx="0" cy="6814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-4762" y="7175500"/>
            <a:ext cx="7560000" cy="0"/>
          </a:xfrm>
          <a:prstGeom prst="line">
            <a:avLst/>
          </a:prstGeom>
          <a:ln w="19050" cap="flat">
            <a:solidFill>
              <a:srgbClr val="000000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027FFF7-FC4D-415D-1E4F-034DA288AE34}"/>
              </a:ext>
            </a:extLst>
          </p:cNvPr>
          <p:cNvSpPr txBox="1"/>
          <p:nvPr/>
        </p:nvSpPr>
        <p:spPr>
          <a:xfrm>
            <a:off x="2335824" y="1957291"/>
            <a:ext cx="4285605" cy="43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0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A8E1B23-BC8B-9B7E-10FE-20A601304F69}"/>
              </a:ext>
            </a:extLst>
          </p:cNvPr>
          <p:cNvSpPr txBox="1"/>
          <p:nvPr/>
        </p:nvSpPr>
        <p:spPr>
          <a:xfrm>
            <a:off x="2736895" y="2724278"/>
            <a:ext cx="685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0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780F461-D50A-85FE-3A71-84A2E5420E8E}"/>
              </a:ext>
            </a:extLst>
          </p:cNvPr>
          <p:cNvSpPr txBox="1"/>
          <p:nvPr/>
        </p:nvSpPr>
        <p:spPr>
          <a:xfrm>
            <a:off x="4934261" y="2631890"/>
            <a:ext cx="9961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道民カレッジ学生番号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1DC5ED2-7E53-0C41-DD3B-7AF2239DE752}"/>
              </a:ext>
            </a:extLst>
          </p:cNvPr>
          <p:cNvSpPr txBox="1"/>
          <p:nvPr/>
        </p:nvSpPr>
        <p:spPr>
          <a:xfrm>
            <a:off x="2241578" y="3393190"/>
            <a:ext cx="4562422" cy="43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000" dirty="0"/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35CDB270-3B70-831C-21CC-B34B5CA86FDE}"/>
              </a:ext>
            </a:extLst>
          </p:cNvPr>
          <p:cNvSpPr txBox="1"/>
          <p:nvPr/>
        </p:nvSpPr>
        <p:spPr>
          <a:xfrm>
            <a:off x="2314665" y="4773559"/>
            <a:ext cx="4359183" cy="200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ー　　　　　　　　　ー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8A0D956-66DD-60AF-3F18-90095498825C}"/>
              </a:ext>
            </a:extLst>
          </p:cNvPr>
          <p:cNvSpPr txBox="1"/>
          <p:nvPr/>
        </p:nvSpPr>
        <p:spPr>
          <a:xfrm>
            <a:off x="2314665" y="1956013"/>
            <a:ext cx="4285605" cy="43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127</Words>
  <Application>Microsoft Office PowerPoint</Application>
  <PresentationFormat>ユーザー設定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Noto Sans JP</vt:lpstr>
      <vt:lpstr>Noto Sans JP Bold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白黒 シンプル 入会申込書 アンケート フォーム A4</dc:title>
  <dc:creator>hokkaido</dc:creator>
  <cp:lastModifiedBy>生涯学習協会 北海道</cp:lastModifiedBy>
  <cp:revision>2</cp:revision>
  <dcterms:created xsi:type="dcterms:W3CDTF">2006-08-16T00:00:00Z</dcterms:created>
  <dcterms:modified xsi:type="dcterms:W3CDTF">2026-09-28T06:40:31Z</dcterms:modified>
  <dc:identifier>DAHWc47H9t0</dc:identifier>
</cp:coreProperties>
</file>